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78" y="27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18DC0F-CBB6-49A1-A1C5-489B87238F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E5A35BEE-798B-4EA7-936A-E223274539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上網填具相關申請表格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與檢附佐證資料</a:t>
          </a:r>
        </a:p>
      </dgm:t>
    </dgm:pt>
    <dgm:pt modelId="{DD155ECE-CBF8-4DE5-9BE1-158F8B75E606}" type="parTrans" cxnId="{6A8C993F-9C66-4E43-AAE7-54FCAA90245F}">
      <dgm:prSet/>
      <dgm:spPr/>
      <dgm:t>
        <a:bodyPr/>
        <a:lstStyle/>
        <a:p>
          <a:endParaRPr lang="zh-TW" altLang="en-US"/>
        </a:p>
      </dgm:t>
    </dgm:pt>
    <dgm:pt modelId="{2B8F3129-9CC5-4A86-80BA-6D9773046C26}" type="sibTrans" cxnId="{6A8C993F-9C66-4E43-AAE7-54FCAA90245F}">
      <dgm:prSet/>
      <dgm:spPr/>
      <dgm:t>
        <a:bodyPr/>
        <a:lstStyle/>
        <a:p>
          <a:endParaRPr lang="zh-TW" altLang="en-US"/>
        </a:p>
      </dgm:t>
    </dgm:pt>
    <dgm:pt modelId="{4A94D420-70DC-453B-ACCF-AE7AF49ACC4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生輔組收件</a:t>
          </a:r>
        </a:p>
      </dgm:t>
    </dgm:pt>
    <dgm:pt modelId="{7A1B918C-D0EA-46F3-834B-BC2ACA068E6F}" type="parTrans" cxnId="{67D4E266-19C3-4D6B-8BCA-EE5C4A69FD00}">
      <dgm:prSet/>
      <dgm:spPr/>
      <dgm:t>
        <a:bodyPr/>
        <a:lstStyle/>
        <a:p>
          <a:endParaRPr lang="zh-TW" altLang="en-US"/>
        </a:p>
      </dgm:t>
    </dgm:pt>
    <dgm:pt modelId="{46497865-7AD1-43B5-91A6-5EDACCF3CC36}" type="sibTrans" cxnId="{67D4E266-19C3-4D6B-8BCA-EE5C4A69FD00}">
      <dgm:prSet/>
      <dgm:spPr/>
      <dgm:t>
        <a:bodyPr/>
        <a:lstStyle/>
        <a:p>
          <a:endParaRPr lang="zh-TW" altLang="en-US"/>
        </a:p>
      </dgm:t>
    </dgm:pt>
    <dgm:pt modelId="{9E4B6857-833F-4662-84A3-3584BDF99F7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逐級核示</a:t>
          </a:r>
        </a:p>
      </dgm:t>
    </dgm:pt>
    <dgm:pt modelId="{E6013216-7FAB-4731-BD2A-AD6D06EE7EA1}" type="parTrans" cxnId="{59843D34-3BA6-4D42-B296-F08D95AF3AF9}">
      <dgm:prSet/>
      <dgm:spPr/>
      <dgm:t>
        <a:bodyPr/>
        <a:lstStyle/>
        <a:p>
          <a:endParaRPr lang="zh-TW" altLang="en-US"/>
        </a:p>
      </dgm:t>
    </dgm:pt>
    <dgm:pt modelId="{05E948B6-C93F-453F-91C8-8BFFAD3EDFDD}" type="sibTrans" cxnId="{59843D34-3BA6-4D42-B296-F08D95AF3AF9}">
      <dgm:prSet/>
      <dgm:spPr/>
      <dgm:t>
        <a:bodyPr/>
        <a:lstStyle/>
        <a:p>
          <a:endParaRPr lang="zh-TW" altLang="en-US"/>
        </a:p>
      </dgm:t>
    </dgm:pt>
    <dgm:pt modelId="{D4253EA3-6EF5-4562-9831-1FAB7202A7B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遞送申請文件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至朝陽科技大學</a:t>
          </a:r>
          <a:endParaRPr kumimoji="1" lang="zh-TW" altLang="en-US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alt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(</a:t>
          </a: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學產基金代辦單位</a:t>
          </a:r>
          <a:r>
            <a:rPr kumimoji="1" lang="en-US" altLang="zh-TW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辦理審核</a:t>
          </a:r>
        </a:p>
      </dgm:t>
    </dgm:pt>
    <dgm:pt modelId="{D7179E04-0DBA-4A9D-9758-1E6F467965B4}" type="parTrans" cxnId="{01A4BF58-45B2-4D2E-87AB-D40778D7F01F}">
      <dgm:prSet/>
      <dgm:spPr/>
      <dgm:t>
        <a:bodyPr/>
        <a:lstStyle/>
        <a:p>
          <a:endParaRPr lang="zh-TW" altLang="en-US"/>
        </a:p>
      </dgm:t>
    </dgm:pt>
    <dgm:pt modelId="{5A5B76EA-A44B-4F63-B123-A5CEDECBD5B6}" type="sibTrans" cxnId="{01A4BF58-45B2-4D2E-87AB-D40778D7F01F}">
      <dgm:prSet/>
      <dgm:spPr/>
      <dgm:t>
        <a:bodyPr/>
        <a:lstStyle/>
        <a:p>
          <a:endParaRPr lang="zh-TW" altLang="en-US"/>
        </a:p>
      </dgm:t>
    </dgm:pt>
    <dgm:pt modelId="{04457F97-1DFD-443E-BD2D-7DA6767554F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通知生輔組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審核結果</a:t>
          </a:r>
        </a:p>
      </dgm:t>
    </dgm:pt>
    <dgm:pt modelId="{DF9A49C7-D28B-4EE0-9F32-F39879C23CA0}" type="parTrans" cxnId="{BA8CF7A7-CB90-443F-BE1B-51F09D227DA0}">
      <dgm:prSet/>
      <dgm:spPr/>
      <dgm:t>
        <a:bodyPr/>
        <a:lstStyle/>
        <a:p>
          <a:endParaRPr lang="zh-TW" altLang="en-US"/>
        </a:p>
      </dgm:t>
    </dgm:pt>
    <dgm:pt modelId="{1ADAF6FA-972B-4BFE-9552-60FC0AD8313D}" type="sibTrans" cxnId="{BA8CF7A7-CB90-443F-BE1B-51F09D227DA0}">
      <dgm:prSet/>
      <dgm:spPr/>
      <dgm:t>
        <a:bodyPr/>
        <a:lstStyle/>
        <a:p>
          <a:endParaRPr lang="zh-TW" altLang="en-US"/>
        </a:p>
      </dgm:t>
    </dgm:pt>
    <dgm:pt modelId="{8DCA1A90-8E47-4FD7-952F-EF3BFE78F7D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申請核可，請申請人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填具印領清冊並寄回</a:t>
          </a:r>
        </a:p>
      </dgm:t>
    </dgm:pt>
    <dgm:pt modelId="{8AFB0B9E-1192-47ED-AB82-96584B876D2E}" type="parTrans" cxnId="{E8AB81AB-D48D-48EF-AAA2-C5097160725F}">
      <dgm:prSet/>
      <dgm:spPr/>
      <dgm:t>
        <a:bodyPr/>
        <a:lstStyle/>
        <a:p>
          <a:endParaRPr lang="zh-TW" altLang="en-US"/>
        </a:p>
      </dgm:t>
    </dgm:pt>
    <dgm:pt modelId="{C09A7FA7-7C6D-443F-AF64-D5D4811E3EEB}" type="sibTrans" cxnId="{E8AB81AB-D48D-48EF-AAA2-C5097160725F}">
      <dgm:prSet/>
      <dgm:spPr/>
      <dgm:t>
        <a:bodyPr/>
        <a:lstStyle/>
        <a:p>
          <a:endParaRPr lang="zh-TW" altLang="en-US"/>
        </a:p>
      </dgm:t>
    </dgm:pt>
    <dgm:pt modelId="{624A3022-B30A-4B40-BE9B-047A8968E38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通知申請人領款</a:t>
          </a:r>
        </a:p>
      </dgm:t>
    </dgm:pt>
    <dgm:pt modelId="{26F02425-D459-4718-AFA4-42130B4B01A6}" type="parTrans" cxnId="{ED4B96DD-114B-4F18-B167-EFD2237EAB57}">
      <dgm:prSet/>
      <dgm:spPr/>
      <dgm:t>
        <a:bodyPr/>
        <a:lstStyle/>
        <a:p>
          <a:endParaRPr lang="zh-TW" altLang="en-US"/>
        </a:p>
      </dgm:t>
    </dgm:pt>
    <dgm:pt modelId="{5D7794B0-67B5-4FF4-B72D-59B680B52CE9}" type="sibTrans" cxnId="{ED4B96DD-114B-4F18-B167-EFD2237EAB57}">
      <dgm:prSet/>
      <dgm:spPr/>
      <dgm:t>
        <a:bodyPr/>
        <a:lstStyle/>
        <a:p>
          <a:endParaRPr lang="zh-TW" altLang="en-US"/>
        </a:p>
      </dgm:t>
    </dgm:pt>
    <dgm:pt modelId="{61342150-FC34-414B-9A60-30CC3D13C1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申請不核可</a:t>
          </a:r>
        </a:p>
      </dgm:t>
    </dgm:pt>
    <dgm:pt modelId="{6F2AE909-E3E9-4BDE-8409-5B162ED507C5}" type="parTrans" cxnId="{02A9D40B-2738-40BD-B033-52868DD301C0}">
      <dgm:prSet/>
      <dgm:spPr/>
      <dgm:t>
        <a:bodyPr/>
        <a:lstStyle/>
        <a:p>
          <a:endParaRPr lang="zh-TW" altLang="en-US"/>
        </a:p>
      </dgm:t>
    </dgm:pt>
    <dgm:pt modelId="{7DD027F9-7533-4634-BF34-B82FA6AE255C}" type="sibTrans" cxnId="{02A9D40B-2738-40BD-B033-52868DD301C0}">
      <dgm:prSet/>
      <dgm:spPr/>
      <dgm:t>
        <a:bodyPr/>
        <a:lstStyle/>
        <a:p>
          <a:endParaRPr lang="zh-TW" altLang="en-US"/>
        </a:p>
      </dgm:t>
    </dgm:pt>
    <dgm:pt modelId="{9263083B-F4BA-4FEE-B0AF-99B173FA1B2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資格不符</a:t>
          </a:r>
        </a:p>
      </dgm:t>
    </dgm:pt>
    <dgm:pt modelId="{2674D2A2-4F68-4F90-9950-A5C7BAD38419}" type="parTrans" cxnId="{F1AEA01A-0F5F-4177-81DA-4C84D43B92CD}">
      <dgm:prSet/>
      <dgm:spPr/>
      <dgm:t>
        <a:bodyPr/>
        <a:lstStyle/>
        <a:p>
          <a:endParaRPr lang="zh-TW" altLang="en-US"/>
        </a:p>
      </dgm:t>
    </dgm:pt>
    <dgm:pt modelId="{5DBF4532-FDA0-4867-A72F-4ED5931D97D3}" type="sibTrans" cxnId="{F1AEA01A-0F5F-4177-81DA-4C84D43B92CD}">
      <dgm:prSet/>
      <dgm:spPr/>
      <dgm:t>
        <a:bodyPr/>
        <a:lstStyle/>
        <a:p>
          <a:endParaRPr lang="zh-TW" altLang="en-US"/>
        </a:p>
      </dgm:t>
    </dgm:pt>
    <dgm:pt modelId="{0CE9ACC1-9B77-4F22-B844-5CF654FD20EC}" type="pres">
      <dgm:prSet presAssocID="{AA18DC0F-CBB6-49A1-A1C5-489B87238F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A4E562-BA33-4AEC-8F77-3861A326AA18}" type="pres">
      <dgm:prSet presAssocID="{E5A35BEE-798B-4EA7-936A-E22327453927}" presName="hierRoot1" presStyleCnt="0">
        <dgm:presLayoutVars>
          <dgm:hierBranch/>
        </dgm:presLayoutVars>
      </dgm:prSet>
      <dgm:spPr/>
    </dgm:pt>
    <dgm:pt modelId="{5D81C63E-3024-439B-B25F-34EBA7CCBA69}" type="pres">
      <dgm:prSet presAssocID="{E5A35BEE-798B-4EA7-936A-E22327453927}" presName="rootComposite1" presStyleCnt="0"/>
      <dgm:spPr/>
    </dgm:pt>
    <dgm:pt modelId="{56B8FA09-DB72-4162-ACFC-B31F97BF0043}" type="pres">
      <dgm:prSet presAssocID="{E5A35BEE-798B-4EA7-936A-E2232745392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69608A5-F789-469C-8858-AAAD399FEA5E}" type="pres">
      <dgm:prSet presAssocID="{E5A35BEE-798B-4EA7-936A-E22327453927}" presName="rootConnector1" presStyleLbl="node1" presStyleIdx="0" presStyleCnt="0"/>
      <dgm:spPr/>
      <dgm:t>
        <a:bodyPr/>
        <a:lstStyle/>
        <a:p>
          <a:endParaRPr lang="zh-TW" altLang="en-US"/>
        </a:p>
      </dgm:t>
    </dgm:pt>
    <dgm:pt modelId="{911AE6E4-E6DF-4C0B-AAF5-310266F00076}" type="pres">
      <dgm:prSet presAssocID="{E5A35BEE-798B-4EA7-936A-E22327453927}" presName="hierChild2" presStyleCnt="0"/>
      <dgm:spPr/>
    </dgm:pt>
    <dgm:pt modelId="{44DFD3D5-B35D-4C51-9DDA-01D5008A0112}" type="pres">
      <dgm:prSet presAssocID="{7A1B918C-D0EA-46F3-834B-BC2ACA068E6F}" presName="Name35" presStyleLbl="parChTrans1D2" presStyleIdx="0" presStyleCnt="1"/>
      <dgm:spPr/>
      <dgm:t>
        <a:bodyPr/>
        <a:lstStyle/>
        <a:p>
          <a:endParaRPr lang="zh-TW" altLang="en-US"/>
        </a:p>
      </dgm:t>
    </dgm:pt>
    <dgm:pt modelId="{C8743058-5658-454A-8A2E-CC4CCB9E2AE6}" type="pres">
      <dgm:prSet presAssocID="{4A94D420-70DC-453B-ACCF-AE7AF49ACC44}" presName="hierRoot2" presStyleCnt="0">
        <dgm:presLayoutVars>
          <dgm:hierBranch/>
        </dgm:presLayoutVars>
      </dgm:prSet>
      <dgm:spPr/>
    </dgm:pt>
    <dgm:pt modelId="{FC0EA622-F3C8-4AEF-A465-B2E322E2227A}" type="pres">
      <dgm:prSet presAssocID="{4A94D420-70DC-453B-ACCF-AE7AF49ACC44}" presName="rootComposite" presStyleCnt="0"/>
      <dgm:spPr/>
    </dgm:pt>
    <dgm:pt modelId="{AEDD7D08-720F-4DBC-9E5B-124E1E42A3C5}" type="pres">
      <dgm:prSet presAssocID="{4A94D420-70DC-453B-ACCF-AE7AF49ACC44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380A3B8-92C0-4732-8908-D731AF69EDA2}" type="pres">
      <dgm:prSet presAssocID="{4A94D420-70DC-453B-ACCF-AE7AF49ACC44}" presName="rootConnector" presStyleLbl="node2" presStyleIdx="0" presStyleCnt="1"/>
      <dgm:spPr/>
      <dgm:t>
        <a:bodyPr/>
        <a:lstStyle/>
        <a:p>
          <a:endParaRPr lang="zh-TW" altLang="en-US"/>
        </a:p>
      </dgm:t>
    </dgm:pt>
    <dgm:pt modelId="{38A1EBCD-F474-4AEE-993F-6FD38FDD30E6}" type="pres">
      <dgm:prSet presAssocID="{4A94D420-70DC-453B-ACCF-AE7AF49ACC44}" presName="hierChild4" presStyleCnt="0"/>
      <dgm:spPr/>
    </dgm:pt>
    <dgm:pt modelId="{904600D1-91D0-436E-9FB2-E4E022788F1D}" type="pres">
      <dgm:prSet presAssocID="{E6013216-7FAB-4731-BD2A-AD6D06EE7EA1}" presName="Name35" presStyleLbl="parChTrans1D3" presStyleIdx="0" presStyleCnt="2"/>
      <dgm:spPr/>
      <dgm:t>
        <a:bodyPr/>
        <a:lstStyle/>
        <a:p>
          <a:endParaRPr lang="zh-TW" altLang="en-US"/>
        </a:p>
      </dgm:t>
    </dgm:pt>
    <dgm:pt modelId="{0446D8F0-D9B3-440A-873F-257BC5E74208}" type="pres">
      <dgm:prSet presAssocID="{9E4B6857-833F-4662-84A3-3584BDF99F7E}" presName="hierRoot2" presStyleCnt="0">
        <dgm:presLayoutVars>
          <dgm:hierBranch val="r"/>
        </dgm:presLayoutVars>
      </dgm:prSet>
      <dgm:spPr/>
    </dgm:pt>
    <dgm:pt modelId="{D15A79BA-1C2E-41FD-95E8-10E1CCBEB99F}" type="pres">
      <dgm:prSet presAssocID="{9E4B6857-833F-4662-84A3-3584BDF99F7E}" presName="rootComposite" presStyleCnt="0"/>
      <dgm:spPr/>
    </dgm:pt>
    <dgm:pt modelId="{52DF2316-1D72-4561-8753-2BC10DBB4F52}" type="pres">
      <dgm:prSet presAssocID="{9E4B6857-833F-4662-84A3-3584BDF99F7E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55E18D3-1D76-4425-BD6C-44F978DFAD0D}" type="pres">
      <dgm:prSet presAssocID="{9E4B6857-833F-4662-84A3-3584BDF99F7E}" presName="rootConnector" presStyleLbl="node3" presStyleIdx="0" presStyleCnt="2"/>
      <dgm:spPr/>
      <dgm:t>
        <a:bodyPr/>
        <a:lstStyle/>
        <a:p>
          <a:endParaRPr lang="zh-TW" altLang="en-US"/>
        </a:p>
      </dgm:t>
    </dgm:pt>
    <dgm:pt modelId="{AA4BFB64-169C-4184-A379-7CDA42D249D5}" type="pres">
      <dgm:prSet presAssocID="{9E4B6857-833F-4662-84A3-3584BDF99F7E}" presName="hierChild4" presStyleCnt="0"/>
      <dgm:spPr/>
    </dgm:pt>
    <dgm:pt modelId="{5D8C29B5-002A-41AD-93BC-C6BB2E6A4824}" type="pres">
      <dgm:prSet presAssocID="{D7179E04-0DBA-4A9D-9758-1E6F467965B4}" presName="Name50" presStyleLbl="parChTrans1D4" presStyleIdx="0" presStyleCnt="5"/>
      <dgm:spPr/>
      <dgm:t>
        <a:bodyPr/>
        <a:lstStyle/>
        <a:p>
          <a:endParaRPr lang="zh-TW" altLang="en-US"/>
        </a:p>
      </dgm:t>
    </dgm:pt>
    <dgm:pt modelId="{7F23B584-E2B2-458E-BB0B-CA071A0C2A5A}" type="pres">
      <dgm:prSet presAssocID="{D4253EA3-6EF5-4562-9831-1FAB7202A7B8}" presName="hierRoot2" presStyleCnt="0">
        <dgm:presLayoutVars>
          <dgm:hierBranch val="r"/>
        </dgm:presLayoutVars>
      </dgm:prSet>
      <dgm:spPr/>
    </dgm:pt>
    <dgm:pt modelId="{1E920774-8657-44B4-884D-719267380F4C}" type="pres">
      <dgm:prSet presAssocID="{D4253EA3-6EF5-4562-9831-1FAB7202A7B8}" presName="rootComposite" presStyleCnt="0"/>
      <dgm:spPr/>
    </dgm:pt>
    <dgm:pt modelId="{2274C4BB-7CC2-47AC-99DC-0E68B6E0FBD2}" type="pres">
      <dgm:prSet presAssocID="{D4253EA3-6EF5-4562-9831-1FAB7202A7B8}" presName="rootText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694CEE1C-E815-4425-AFAE-E70D347BE42B}" type="pres">
      <dgm:prSet presAssocID="{D4253EA3-6EF5-4562-9831-1FAB7202A7B8}" presName="rootConnector" presStyleLbl="node4" presStyleIdx="0" presStyleCnt="5"/>
      <dgm:spPr/>
      <dgm:t>
        <a:bodyPr/>
        <a:lstStyle/>
        <a:p>
          <a:endParaRPr lang="zh-TW" altLang="en-US"/>
        </a:p>
      </dgm:t>
    </dgm:pt>
    <dgm:pt modelId="{DF5AD229-EB16-459E-914E-A87FBB04C59D}" type="pres">
      <dgm:prSet presAssocID="{D4253EA3-6EF5-4562-9831-1FAB7202A7B8}" presName="hierChild4" presStyleCnt="0"/>
      <dgm:spPr/>
    </dgm:pt>
    <dgm:pt modelId="{4C8F9065-BBF3-40E3-B89C-BF9C8B628DF7}" type="pres">
      <dgm:prSet presAssocID="{DF9A49C7-D28B-4EE0-9F32-F39879C23CA0}" presName="Name50" presStyleLbl="parChTrans1D4" presStyleIdx="1" presStyleCnt="5"/>
      <dgm:spPr/>
      <dgm:t>
        <a:bodyPr/>
        <a:lstStyle/>
        <a:p>
          <a:endParaRPr lang="zh-TW" altLang="en-US"/>
        </a:p>
      </dgm:t>
    </dgm:pt>
    <dgm:pt modelId="{A70D51F3-4A63-4AC5-8A34-C839FB19BD9E}" type="pres">
      <dgm:prSet presAssocID="{04457F97-1DFD-443E-BD2D-7DA6767554F3}" presName="hierRoot2" presStyleCnt="0">
        <dgm:presLayoutVars>
          <dgm:hierBranch val="r"/>
        </dgm:presLayoutVars>
      </dgm:prSet>
      <dgm:spPr/>
    </dgm:pt>
    <dgm:pt modelId="{56CC1C0A-2C03-4352-94EB-7BCECAA98135}" type="pres">
      <dgm:prSet presAssocID="{04457F97-1DFD-443E-BD2D-7DA6767554F3}" presName="rootComposite" presStyleCnt="0"/>
      <dgm:spPr/>
    </dgm:pt>
    <dgm:pt modelId="{095A33C8-4062-4E67-BE0D-5A48FA543825}" type="pres">
      <dgm:prSet presAssocID="{04457F97-1DFD-443E-BD2D-7DA6767554F3}" presName="rootText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8176E5F-A147-4F0D-A417-6976932EE16E}" type="pres">
      <dgm:prSet presAssocID="{04457F97-1DFD-443E-BD2D-7DA6767554F3}" presName="rootConnector" presStyleLbl="node4" presStyleIdx="1" presStyleCnt="5"/>
      <dgm:spPr/>
      <dgm:t>
        <a:bodyPr/>
        <a:lstStyle/>
        <a:p>
          <a:endParaRPr lang="zh-TW" altLang="en-US"/>
        </a:p>
      </dgm:t>
    </dgm:pt>
    <dgm:pt modelId="{44A1396A-DA7E-4B2D-A5EB-44663BE40B45}" type="pres">
      <dgm:prSet presAssocID="{04457F97-1DFD-443E-BD2D-7DA6767554F3}" presName="hierChild4" presStyleCnt="0"/>
      <dgm:spPr/>
    </dgm:pt>
    <dgm:pt modelId="{D3C9BD22-378B-4834-A9C5-68A5A09B2D7D}" type="pres">
      <dgm:prSet presAssocID="{8AFB0B9E-1192-47ED-AB82-96584B876D2E}" presName="Name50" presStyleLbl="parChTrans1D4" presStyleIdx="2" presStyleCnt="5"/>
      <dgm:spPr/>
      <dgm:t>
        <a:bodyPr/>
        <a:lstStyle/>
        <a:p>
          <a:endParaRPr lang="zh-TW" altLang="en-US"/>
        </a:p>
      </dgm:t>
    </dgm:pt>
    <dgm:pt modelId="{4343B777-5211-4028-A735-C7AA5D66293E}" type="pres">
      <dgm:prSet presAssocID="{8DCA1A90-8E47-4FD7-952F-EF3BFE78F7D3}" presName="hierRoot2" presStyleCnt="0">
        <dgm:presLayoutVars>
          <dgm:hierBranch val="r"/>
        </dgm:presLayoutVars>
      </dgm:prSet>
      <dgm:spPr/>
    </dgm:pt>
    <dgm:pt modelId="{7A4D7BF0-20DA-4252-B206-0846BA793311}" type="pres">
      <dgm:prSet presAssocID="{8DCA1A90-8E47-4FD7-952F-EF3BFE78F7D3}" presName="rootComposite" presStyleCnt="0"/>
      <dgm:spPr/>
    </dgm:pt>
    <dgm:pt modelId="{40B42BAE-E306-4E55-A147-306570431E9C}" type="pres">
      <dgm:prSet presAssocID="{8DCA1A90-8E47-4FD7-952F-EF3BFE78F7D3}" presName="rootText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E4FE0F3-858B-4769-A50C-55263BBA028A}" type="pres">
      <dgm:prSet presAssocID="{8DCA1A90-8E47-4FD7-952F-EF3BFE78F7D3}" presName="rootConnector" presStyleLbl="node4" presStyleIdx="2" presStyleCnt="5"/>
      <dgm:spPr/>
      <dgm:t>
        <a:bodyPr/>
        <a:lstStyle/>
        <a:p>
          <a:endParaRPr lang="zh-TW" altLang="en-US"/>
        </a:p>
      </dgm:t>
    </dgm:pt>
    <dgm:pt modelId="{64DE35EE-B8CB-45AD-AE82-F08ECF9ED55F}" type="pres">
      <dgm:prSet presAssocID="{8DCA1A90-8E47-4FD7-952F-EF3BFE78F7D3}" presName="hierChild4" presStyleCnt="0"/>
      <dgm:spPr/>
    </dgm:pt>
    <dgm:pt modelId="{D3105AFA-0E8B-4707-88E4-1FE5F1D2D4B0}" type="pres">
      <dgm:prSet presAssocID="{26F02425-D459-4718-AFA4-42130B4B01A6}" presName="Name50" presStyleLbl="parChTrans1D4" presStyleIdx="3" presStyleCnt="5"/>
      <dgm:spPr/>
      <dgm:t>
        <a:bodyPr/>
        <a:lstStyle/>
        <a:p>
          <a:endParaRPr lang="zh-TW" altLang="en-US"/>
        </a:p>
      </dgm:t>
    </dgm:pt>
    <dgm:pt modelId="{DD4D514C-507E-44D2-8034-AF578DE8BC4C}" type="pres">
      <dgm:prSet presAssocID="{624A3022-B30A-4B40-BE9B-047A8968E381}" presName="hierRoot2" presStyleCnt="0">
        <dgm:presLayoutVars>
          <dgm:hierBranch val="r"/>
        </dgm:presLayoutVars>
      </dgm:prSet>
      <dgm:spPr/>
    </dgm:pt>
    <dgm:pt modelId="{5A0A92EE-C7E0-41FD-BF18-53B8FE561894}" type="pres">
      <dgm:prSet presAssocID="{624A3022-B30A-4B40-BE9B-047A8968E381}" presName="rootComposite" presStyleCnt="0"/>
      <dgm:spPr/>
    </dgm:pt>
    <dgm:pt modelId="{A93FCD06-0054-4C2A-A47D-DD0AE9467177}" type="pres">
      <dgm:prSet presAssocID="{624A3022-B30A-4B40-BE9B-047A8968E381}" presName="rootText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5CB56BA-C8B6-48B7-A922-EF95A77111E5}" type="pres">
      <dgm:prSet presAssocID="{624A3022-B30A-4B40-BE9B-047A8968E381}" presName="rootConnector" presStyleLbl="node4" presStyleIdx="3" presStyleCnt="5"/>
      <dgm:spPr/>
      <dgm:t>
        <a:bodyPr/>
        <a:lstStyle/>
        <a:p>
          <a:endParaRPr lang="zh-TW" altLang="en-US"/>
        </a:p>
      </dgm:t>
    </dgm:pt>
    <dgm:pt modelId="{017D09A1-B3E9-470F-9C16-FA7704226095}" type="pres">
      <dgm:prSet presAssocID="{624A3022-B30A-4B40-BE9B-047A8968E381}" presName="hierChild4" presStyleCnt="0"/>
      <dgm:spPr/>
    </dgm:pt>
    <dgm:pt modelId="{DC3D12C0-ECD2-41FE-BB3E-E74B569B8B9C}" type="pres">
      <dgm:prSet presAssocID="{624A3022-B30A-4B40-BE9B-047A8968E381}" presName="hierChild5" presStyleCnt="0"/>
      <dgm:spPr/>
    </dgm:pt>
    <dgm:pt modelId="{D6126D09-7E39-41AF-91A5-395CF3C32346}" type="pres">
      <dgm:prSet presAssocID="{8DCA1A90-8E47-4FD7-952F-EF3BFE78F7D3}" presName="hierChild5" presStyleCnt="0"/>
      <dgm:spPr/>
    </dgm:pt>
    <dgm:pt modelId="{69B57948-4541-42BB-872D-4C5B22CFCE2C}" type="pres">
      <dgm:prSet presAssocID="{6F2AE909-E3E9-4BDE-8409-5B162ED507C5}" presName="Name50" presStyleLbl="parChTrans1D4" presStyleIdx="4" presStyleCnt="5"/>
      <dgm:spPr/>
      <dgm:t>
        <a:bodyPr/>
        <a:lstStyle/>
        <a:p>
          <a:endParaRPr lang="zh-TW" altLang="en-US"/>
        </a:p>
      </dgm:t>
    </dgm:pt>
    <dgm:pt modelId="{CD0AC383-825F-4AFB-BA06-9821A1CAA287}" type="pres">
      <dgm:prSet presAssocID="{61342150-FC34-414B-9A60-30CC3D13C1B7}" presName="hierRoot2" presStyleCnt="0">
        <dgm:presLayoutVars>
          <dgm:hierBranch val="r"/>
        </dgm:presLayoutVars>
      </dgm:prSet>
      <dgm:spPr/>
    </dgm:pt>
    <dgm:pt modelId="{4EF177CD-276D-484D-84E6-E3E976E3080A}" type="pres">
      <dgm:prSet presAssocID="{61342150-FC34-414B-9A60-30CC3D13C1B7}" presName="rootComposite" presStyleCnt="0"/>
      <dgm:spPr/>
    </dgm:pt>
    <dgm:pt modelId="{294B18F4-3D63-4ACF-84EB-5041525406F4}" type="pres">
      <dgm:prSet presAssocID="{61342150-FC34-414B-9A60-30CC3D13C1B7}" presName="rootText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01E7F9E-C312-4A54-A35B-B96D17BE72A1}" type="pres">
      <dgm:prSet presAssocID="{61342150-FC34-414B-9A60-30CC3D13C1B7}" presName="rootConnector" presStyleLbl="node4" presStyleIdx="4" presStyleCnt="5"/>
      <dgm:spPr/>
      <dgm:t>
        <a:bodyPr/>
        <a:lstStyle/>
        <a:p>
          <a:endParaRPr lang="zh-TW" altLang="en-US"/>
        </a:p>
      </dgm:t>
    </dgm:pt>
    <dgm:pt modelId="{A156D9AB-D330-4582-BF5D-CF96234B9A29}" type="pres">
      <dgm:prSet presAssocID="{61342150-FC34-414B-9A60-30CC3D13C1B7}" presName="hierChild4" presStyleCnt="0"/>
      <dgm:spPr/>
    </dgm:pt>
    <dgm:pt modelId="{69D17D62-4C11-4F09-BFBF-A85D23B0A4F5}" type="pres">
      <dgm:prSet presAssocID="{61342150-FC34-414B-9A60-30CC3D13C1B7}" presName="hierChild5" presStyleCnt="0"/>
      <dgm:spPr/>
    </dgm:pt>
    <dgm:pt modelId="{86DCDB71-D542-419A-8026-1D4C57BACBEB}" type="pres">
      <dgm:prSet presAssocID="{04457F97-1DFD-443E-BD2D-7DA6767554F3}" presName="hierChild5" presStyleCnt="0"/>
      <dgm:spPr/>
    </dgm:pt>
    <dgm:pt modelId="{5383A912-69D5-4278-9304-79C06D237DDB}" type="pres">
      <dgm:prSet presAssocID="{D4253EA3-6EF5-4562-9831-1FAB7202A7B8}" presName="hierChild5" presStyleCnt="0"/>
      <dgm:spPr/>
    </dgm:pt>
    <dgm:pt modelId="{BCEA48A2-5AB5-45C4-9A13-BA8AF6258DF6}" type="pres">
      <dgm:prSet presAssocID="{9E4B6857-833F-4662-84A3-3584BDF99F7E}" presName="hierChild5" presStyleCnt="0"/>
      <dgm:spPr/>
    </dgm:pt>
    <dgm:pt modelId="{F3952BA7-75C5-46D6-B6AB-166AC52E4523}" type="pres">
      <dgm:prSet presAssocID="{2674D2A2-4F68-4F90-9950-A5C7BAD38419}" presName="Name35" presStyleLbl="parChTrans1D3" presStyleIdx="1" presStyleCnt="2"/>
      <dgm:spPr/>
      <dgm:t>
        <a:bodyPr/>
        <a:lstStyle/>
        <a:p>
          <a:endParaRPr lang="zh-TW" altLang="en-US"/>
        </a:p>
      </dgm:t>
    </dgm:pt>
    <dgm:pt modelId="{25525285-8646-4B27-B87D-5485843F8E09}" type="pres">
      <dgm:prSet presAssocID="{9263083B-F4BA-4FEE-B0AF-99B173FA1B2D}" presName="hierRoot2" presStyleCnt="0">
        <dgm:presLayoutVars>
          <dgm:hierBranch val="r"/>
        </dgm:presLayoutVars>
      </dgm:prSet>
      <dgm:spPr/>
    </dgm:pt>
    <dgm:pt modelId="{7CD82AA5-8718-49F9-9687-7D3ADC94A50D}" type="pres">
      <dgm:prSet presAssocID="{9263083B-F4BA-4FEE-B0AF-99B173FA1B2D}" presName="rootComposite" presStyleCnt="0"/>
      <dgm:spPr/>
    </dgm:pt>
    <dgm:pt modelId="{9C8D944A-8714-40ED-A3B5-DFB16E7B8ADB}" type="pres">
      <dgm:prSet presAssocID="{9263083B-F4BA-4FEE-B0AF-99B173FA1B2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D07FC1E-77F0-4C09-AEFB-AE60878BF61E}" type="pres">
      <dgm:prSet presAssocID="{9263083B-F4BA-4FEE-B0AF-99B173FA1B2D}" presName="rootConnector" presStyleLbl="node3" presStyleIdx="1" presStyleCnt="2"/>
      <dgm:spPr/>
      <dgm:t>
        <a:bodyPr/>
        <a:lstStyle/>
        <a:p>
          <a:endParaRPr lang="zh-TW" altLang="en-US"/>
        </a:p>
      </dgm:t>
    </dgm:pt>
    <dgm:pt modelId="{EEFCA054-8E87-4DF5-8A4C-9927BFC8F950}" type="pres">
      <dgm:prSet presAssocID="{9263083B-F4BA-4FEE-B0AF-99B173FA1B2D}" presName="hierChild4" presStyleCnt="0"/>
      <dgm:spPr/>
    </dgm:pt>
    <dgm:pt modelId="{B30C083E-876B-4153-AB1F-BC914564C2B8}" type="pres">
      <dgm:prSet presAssocID="{9263083B-F4BA-4FEE-B0AF-99B173FA1B2D}" presName="hierChild5" presStyleCnt="0"/>
      <dgm:spPr/>
    </dgm:pt>
    <dgm:pt modelId="{EA841548-C9E5-4325-BE23-C4AAF2F62A91}" type="pres">
      <dgm:prSet presAssocID="{4A94D420-70DC-453B-ACCF-AE7AF49ACC44}" presName="hierChild5" presStyleCnt="0"/>
      <dgm:spPr/>
    </dgm:pt>
    <dgm:pt modelId="{05954EC8-A5F7-4E3C-A774-B8CFAF60A788}" type="pres">
      <dgm:prSet presAssocID="{E5A35BEE-798B-4EA7-936A-E22327453927}" presName="hierChild3" presStyleCnt="0"/>
      <dgm:spPr/>
    </dgm:pt>
  </dgm:ptLst>
  <dgm:cxnLst>
    <dgm:cxn modelId="{3DC9BF87-BE60-40C4-A595-040A9EAD9FC7}" type="presOf" srcId="{8DCA1A90-8E47-4FD7-952F-EF3BFE78F7D3}" destId="{4E4FE0F3-858B-4769-A50C-55263BBA028A}" srcOrd="1" destOrd="0" presId="urn:microsoft.com/office/officeart/2005/8/layout/orgChart1"/>
    <dgm:cxn modelId="{792125B4-5BC0-4A7F-9859-C526DD61AE1D}" type="presOf" srcId="{D4253EA3-6EF5-4562-9831-1FAB7202A7B8}" destId="{2274C4BB-7CC2-47AC-99DC-0E68B6E0FBD2}" srcOrd="0" destOrd="0" presId="urn:microsoft.com/office/officeart/2005/8/layout/orgChart1"/>
    <dgm:cxn modelId="{56AD3413-0ACF-4540-B45F-A0089A3F820B}" type="presOf" srcId="{7A1B918C-D0EA-46F3-834B-BC2ACA068E6F}" destId="{44DFD3D5-B35D-4C51-9DDA-01D5008A0112}" srcOrd="0" destOrd="0" presId="urn:microsoft.com/office/officeart/2005/8/layout/orgChart1"/>
    <dgm:cxn modelId="{BA8CF7A7-CB90-443F-BE1B-51F09D227DA0}" srcId="{D4253EA3-6EF5-4562-9831-1FAB7202A7B8}" destId="{04457F97-1DFD-443E-BD2D-7DA6767554F3}" srcOrd="0" destOrd="0" parTransId="{DF9A49C7-D28B-4EE0-9F32-F39879C23CA0}" sibTransId="{1ADAF6FA-972B-4BFE-9552-60FC0AD8313D}"/>
    <dgm:cxn modelId="{67D4E266-19C3-4D6B-8BCA-EE5C4A69FD00}" srcId="{E5A35BEE-798B-4EA7-936A-E22327453927}" destId="{4A94D420-70DC-453B-ACCF-AE7AF49ACC44}" srcOrd="0" destOrd="0" parTransId="{7A1B918C-D0EA-46F3-834B-BC2ACA068E6F}" sibTransId="{46497865-7AD1-43B5-91A6-5EDACCF3CC36}"/>
    <dgm:cxn modelId="{9CEA4292-78FB-44C2-B3F2-010B5051A9DC}" type="presOf" srcId="{9263083B-F4BA-4FEE-B0AF-99B173FA1B2D}" destId="{2D07FC1E-77F0-4C09-AEFB-AE60878BF61E}" srcOrd="1" destOrd="0" presId="urn:microsoft.com/office/officeart/2005/8/layout/orgChart1"/>
    <dgm:cxn modelId="{22C56DB0-2196-4755-BA85-0E7539874170}" type="presOf" srcId="{26F02425-D459-4718-AFA4-42130B4B01A6}" destId="{D3105AFA-0E8B-4707-88E4-1FE5F1D2D4B0}" srcOrd="0" destOrd="0" presId="urn:microsoft.com/office/officeart/2005/8/layout/orgChart1"/>
    <dgm:cxn modelId="{59843D34-3BA6-4D42-B296-F08D95AF3AF9}" srcId="{4A94D420-70DC-453B-ACCF-AE7AF49ACC44}" destId="{9E4B6857-833F-4662-84A3-3584BDF99F7E}" srcOrd="0" destOrd="0" parTransId="{E6013216-7FAB-4731-BD2A-AD6D06EE7EA1}" sibTransId="{05E948B6-C93F-453F-91C8-8BFFAD3EDFDD}"/>
    <dgm:cxn modelId="{A3D83167-95C6-4D63-BCDE-0515EE711D1A}" type="presOf" srcId="{9E4B6857-833F-4662-84A3-3584BDF99F7E}" destId="{F55E18D3-1D76-4425-BD6C-44F978DFAD0D}" srcOrd="1" destOrd="0" presId="urn:microsoft.com/office/officeart/2005/8/layout/orgChart1"/>
    <dgm:cxn modelId="{8C706037-C15C-4FAF-946F-A512088D5224}" type="presOf" srcId="{DF9A49C7-D28B-4EE0-9F32-F39879C23CA0}" destId="{4C8F9065-BBF3-40E3-B89C-BF9C8B628DF7}" srcOrd="0" destOrd="0" presId="urn:microsoft.com/office/officeart/2005/8/layout/orgChart1"/>
    <dgm:cxn modelId="{CC6FCA74-04C0-49F8-9947-54590020A84B}" type="presOf" srcId="{4A94D420-70DC-453B-ACCF-AE7AF49ACC44}" destId="{9380A3B8-92C0-4732-8908-D731AF69EDA2}" srcOrd="1" destOrd="0" presId="urn:microsoft.com/office/officeart/2005/8/layout/orgChart1"/>
    <dgm:cxn modelId="{9CB3DFA5-3240-4D51-A5A4-178EE789D7F9}" type="presOf" srcId="{624A3022-B30A-4B40-BE9B-047A8968E381}" destId="{B5CB56BA-C8B6-48B7-A922-EF95A77111E5}" srcOrd="1" destOrd="0" presId="urn:microsoft.com/office/officeart/2005/8/layout/orgChart1"/>
    <dgm:cxn modelId="{02B3480F-3D5D-48E7-A29C-175B6A3B5CAD}" type="presOf" srcId="{61342150-FC34-414B-9A60-30CC3D13C1B7}" destId="{701E7F9E-C312-4A54-A35B-B96D17BE72A1}" srcOrd="1" destOrd="0" presId="urn:microsoft.com/office/officeart/2005/8/layout/orgChart1"/>
    <dgm:cxn modelId="{C630B103-500C-400A-9A43-5127B10B71E5}" type="presOf" srcId="{E5A35BEE-798B-4EA7-936A-E22327453927}" destId="{56B8FA09-DB72-4162-ACFC-B31F97BF0043}" srcOrd="0" destOrd="0" presId="urn:microsoft.com/office/officeart/2005/8/layout/orgChart1"/>
    <dgm:cxn modelId="{4E1E12A5-A1E4-4D4D-8EC5-6CDB013478FC}" type="presOf" srcId="{8AFB0B9E-1192-47ED-AB82-96584B876D2E}" destId="{D3C9BD22-378B-4834-A9C5-68A5A09B2D7D}" srcOrd="0" destOrd="0" presId="urn:microsoft.com/office/officeart/2005/8/layout/orgChart1"/>
    <dgm:cxn modelId="{02A9D40B-2738-40BD-B033-52868DD301C0}" srcId="{04457F97-1DFD-443E-BD2D-7DA6767554F3}" destId="{61342150-FC34-414B-9A60-30CC3D13C1B7}" srcOrd="1" destOrd="0" parTransId="{6F2AE909-E3E9-4BDE-8409-5B162ED507C5}" sibTransId="{7DD027F9-7533-4634-BF34-B82FA6AE255C}"/>
    <dgm:cxn modelId="{6A8C993F-9C66-4E43-AAE7-54FCAA90245F}" srcId="{AA18DC0F-CBB6-49A1-A1C5-489B87238FBD}" destId="{E5A35BEE-798B-4EA7-936A-E22327453927}" srcOrd="0" destOrd="0" parTransId="{DD155ECE-CBF8-4DE5-9BE1-158F8B75E606}" sibTransId="{2B8F3129-9CC5-4A86-80BA-6D9773046C26}"/>
    <dgm:cxn modelId="{B18B0352-6072-4FF7-BF0E-560F777185D8}" type="presOf" srcId="{61342150-FC34-414B-9A60-30CC3D13C1B7}" destId="{294B18F4-3D63-4ACF-84EB-5041525406F4}" srcOrd="0" destOrd="0" presId="urn:microsoft.com/office/officeart/2005/8/layout/orgChart1"/>
    <dgm:cxn modelId="{CC973D7E-D25B-45B6-9E39-B8659EF78BDE}" type="presOf" srcId="{D7179E04-0DBA-4A9D-9758-1E6F467965B4}" destId="{5D8C29B5-002A-41AD-93BC-C6BB2E6A4824}" srcOrd="0" destOrd="0" presId="urn:microsoft.com/office/officeart/2005/8/layout/orgChart1"/>
    <dgm:cxn modelId="{FE16B86E-C33B-450B-AA07-C6DBAEB1163D}" type="presOf" srcId="{8DCA1A90-8E47-4FD7-952F-EF3BFE78F7D3}" destId="{40B42BAE-E306-4E55-A147-306570431E9C}" srcOrd="0" destOrd="0" presId="urn:microsoft.com/office/officeart/2005/8/layout/orgChart1"/>
    <dgm:cxn modelId="{0AAD76CF-25A1-4889-A820-DC5AFF269B8E}" type="presOf" srcId="{E6013216-7FAB-4731-BD2A-AD6D06EE7EA1}" destId="{904600D1-91D0-436E-9FB2-E4E022788F1D}" srcOrd="0" destOrd="0" presId="urn:microsoft.com/office/officeart/2005/8/layout/orgChart1"/>
    <dgm:cxn modelId="{8F079063-328A-4E1B-962E-6F68AE530447}" type="presOf" srcId="{624A3022-B30A-4B40-BE9B-047A8968E381}" destId="{A93FCD06-0054-4C2A-A47D-DD0AE9467177}" srcOrd="0" destOrd="0" presId="urn:microsoft.com/office/officeart/2005/8/layout/orgChart1"/>
    <dgm:cxn modelId="{9E67B96D-B60D-4C60-ADC7-E9B54C36F674}" type="presOf" srcId="{2674D2A2-4F68-4F90-9950-A5C7BAD38419}" destId="{F3952BA7-75C5-46D6-B6AB-166AC52E4523}" srcOrd="0" destOrd="0" presId="urn:microsoft.com/office/officeart/2005/8/layout/orgChart1"/>
    <dgm:cxn modelId="{C12D3AB3-0D63-4CAA-9200-49504A8F488A}" type="presOf" srcId="{04457F97-1DFD-443E-BD2D-7DA6767554F3}" destId="{C8176E5F-A147-4F0D-A417-6976932EE16E}" srcOrd="1" destOrd="0" presId="urn:microsoft.com/office/officeart/2005/8/layout/orgChart1"/>
    <dgm:cxn modelId="{F1AEA01A-0F5F-4177-81DA-4C84D43B92CD}" srcId="{4A94D420-70DC-453B-ACCF-AE7AF49ACC44}" destId="{9263083B-F4BA-4FEE-B0AF-99B173FA1B2D}" srcOrd="1" destOrd="0" parTransId="{2674D2A2-4F68-4F90-9950-A5C7BAD38419}" sibTransId="{5DBF4532-FDA0-4867-A72F-4ED5931D97D3}"/>
    <dgm:cxn modelId="{A750DC56-5D0C-43BD-AFD7-03573B996A1C}" type="presOf" srcId="{4A94D420-70DC-453B-ACCF-AE7AF49ACC44}" destId="{AEDD7D08-720F-4DBC-9E5B-124E1E42A3C5}" srcOrd="0" destOrd="0" presId="urn:microsoft.com/office/officeart/2005/8/layout/orgChart1"/>
    <dgm:cxn modelId="{E8AB81AB-D48D-48EF-AAA2-C5097160725F}" srcId="{04457F97-1DFD-443E-BD2D-7DA6767554F3}" destId="{8DCA1A90-8E47-4FD7-952F-EF3BFE78F7D3}" srcOrd="0" destOrd="0" parTransId="{8AFB0B9E-1192-47ED-AB82-96584B876D2E}" sibTransId="{C09A7FA7-7C6D-443F-AF64-D5D4811E3EEB}"/>
    <dgm:cxn modelId="{4C805B43-2C48-459A-8898-A7CD183CA35A}" type="presOf" srcId="{E5A35BEE-798B-4EA7-936A-E22327453927}" destId="{A69608A5-F789-469C-8858-AAAD399FEA5E}" srcOrd="1" destOrd="0" presId="urn:microsoft.com/office/officeart/2005/8/layout/orgChart1"/>
    <dgm:cxn modelId="{AF657199-5B1D-4883-B318-37585D566175}" type="presOf" srcId="{AA18DC0F-CBB6-49A1-A1C5-489B87238FBD}" destId="{0CE9ACC1-9B77-4F22-B844-5CF654FD20EC}" srcOrd="0" destOrd="0" presId="urn:microsoft.com/office/officeart/2005/8/layout/orgChart1"/>
    <dgm:cxn modelId="{2B281E64-FBF7-4D6F-ADC8-88178237B107}" type="presOf" srcId="{9263083B-F4BA-4FEE-B0AF-99B173FA1B2D}" destId="{9C8D944A-8714-40ED-A3B5-DFB16E7B8ADB}" srcOrd="0" destOrd="0" presId="urn:microsoft.com/office/officeart/2005/8/layout/orgChart1"/>
    <dgm:cxn modelId="{ED4B96DD-114B-4F18-B167-EFD2237EAB57}" srcId="{8DCA1A90-8E47-4FD7-952F-EF3BFE78F7D3}" destId="{624A3022-B30A-4B40-BE9B-047A8968E381}" srcOrd="0" destOrd="0" parTransId="{26F02425-D459-4718-AFA4-42130B4B01A6}" sibTransId="{5D7794B0-67B5-4FF4-B72D-59B680B52CE9}"/>
    <dgm:cxn modelId="{1558CC98-052C-4699-A312-612C76D9B37B}" type="presOf" srcId="{9E4B6857-833F-4662-84A3-3584BDF99F7E}" destId="{52DF2316-1D72-4561-8753-2BC10DBB4F52}" srcOrd="0" destOrd="0" presId="urn:microsoft.com/office/officeart/2005/8/layout/orgChart1"/>
    <dgm:cxn modelId="{01A4BF58-45B2-4D2E-87AB-D40778D7F01F}" srcId="{9E4B6857-833F-4662-84A3-3584BDF99F7E}" destId="{D4253EA3-6EF5-4562-9831-1FAB7202A7B8}" srcOrd="0" destOrd="0" parTransId="{D7179E04-0DBA-4A9D-9758-1E6F467965B4}" sibTransId="{5A5B76EA-A44B-4F63-B123-A5CEDECBD5B6}"/>
    <dgm:cxn modelId="{750D2F05-67A0-4548-8BC0-83D16B3E5617}" type="presOf" srcId="{6F2AE909-E3E9-4BDE-8409-5B162ED507C5}" destId="{69B57948-4541-42BB-872D-4C5B22CFCE2C}" srcOrd="0" destOrd="0" presId="urn:microsoft.com/office/officeart/2005/8/layout/orgChart1"/>
    <dgm:cxn modelId="{DA98CB50-EAF2-4E2A-B09C-AE7B636228E2}" type="presOf" srcId="{D4253EA3-6EF5-4562-9831-1FAB7202A7B8}" destId="{694CEE1C-E815-4425-AFAE-E70D347BE42B}" srcOrd="1" destOrd="0" presId="urn:microsoft.com/office/officeart/2005/8/layout/orgChart1"/>
    <dgm:cxn modelId="{7A18B64A-7F75-4DE7-8414-E6D416042448}" type="presOf" srcId="{04457F97-1DFD-443E-BD2D-7DA6767554F3}" destId="{095A33C8-4062-4E67-BE0D-5A48FA543825}" srcOrd="0" destOrd="0" presId="urn:microsoft.com/office/officeart/2005/8/layout/orgChart1"/>
    <dgm:cxn modelId="{9C3E1AD5-9699-47CB-9535-669D32686B99}" type="presParOf" srcId="{0CE9ACC1-9B77-4F22-B844-5CF654FD20EC}" destId="{74A4E562-BA33-4AEC-8F77-3861A326AA18}" srcOrd="0" destOrd="0" presId="urn:microsoft.com/office/officeart/2005/8/layout/orgChart1"/>
    <dgm:cxn modelId="{3DF12207-140D-4B70-BA7C-2AD0A26971E9}" type="presParOf" srcId="{74A4E562-BA33-4AEC-8F77-3861A326AA18}" destId="{5D81C63E-3024-439B-B25F-34EBA7CCBA69}" srcOrd="0" destOrd="0" presId="urn:microsoft.com/office/officeart/2005/8/layout/orgChart1"/>
    <dgm:cxn modelId="{EE0FC2D2-42EB-4E28-8D7C-7F3A623920B6}" type="presParOf" srcId="{5D81C63E-3024-439B-B25F-34EBA7CCBA69}" destId="{56B8FA09-DB72-4162-ACFC-B31F97BF0043}" srcOrd="0" destOrd="0" presId="urn:microsoft.com/office/officeart/2005/8/layout/orgChart1"/>
    <dgm:cxn modelId="{D6E62F3D-F7F9-4D54-B9E3-8A9233C19B3D}" type="presParOf" srcId="{5D81C63E-3024-439B-B25F-34EBA7CCBA69}" destId="{A69608A5-F789-469C-8858-AAAD399FEA5E}" srcOrd="1" destOrd="0" presId="urn:microsoft.com/office/officeart/2005/8/layout/orgChart1"/>
    <dgm:cxn modelId="{F18DCE1B-6043-4C14-B53C-6AE26C429A74}" type="presParOf" srcId="{74A4E562-BA33-4AEC-8F77-3861A326AA18}" destId="{911AE6E4-E6DF-4C0B-AAF5-310266F00076}" srcOrd="1" destOrd="0" presId="urn:microsoft.com/office/officeart/2005/8/layout/orgChart1"/>
    <dgm:cxn modelId="{B2475F57-E0D5-4108-9A4F-8DB531FF569E}" type="presParOf" srcId="{911AE6E4-E6DF-4C0B-AAF5-310266F00076}" destId="{44DFD3D5-B35D-4C51-9DDA-01D5008A0112}" srcOrd="0" destOrd="0" presId="urn:microsoft.com/office/officeart/2005/8/layout/orgChart1"/>
    <dgm:cxn modelId="{FC062F81-9FEE-4DA5-A2B6-9323C48297C4}" type="presParOf" srcId="{911AE6E4-E6DF-4C0B-AAF5-310266F00076}" destId="{C8743058-5658-454A-8A2E-CC4CCB9E2AE6}" srcOrd="1" destOrd="0" presId="urn:microsoft.com/office/officeart/2005/8/layout/orgChart1"/>
    <dgm:cxn modelId="{0EC6438C-D65E-431E-B2C0-766DFBDE1D62}" type="presParOf" srcId="{C8743058-5658-454A-8A2E-CC4CCB9E2AE6}" destId="{FC0EA622-F3C8-4AEF-A465-B2E322E2227A}" srcOrd="0" destOrd="0" presId="urn:microsoft.com/office/officeart/2005/8/layout/orgChart1"/>
    <dgm:cxn modelId="{C1FABDD4-EE11-4A2C-BE2C-EA452B399F00}" type="presParOf" srcId="{FC0EA622-F3C8-4AEF-A465-B2E322E2227A}" destId="{AEDD7D08-720F-4DBC-9E5B-124E1E42A3C5}" srcOrd="0" destOrd="0" presId="urn:microsoft.com/office/officeart/2005/8/layout/orgChart1"/>
    <dgm:cxn modelId="{DAB246B1-F1AE-4E58-8B55-F94AB644CFF4}" type="presParOf" srcId="{FC0EA622-F3C8-4AEF-A465-B2E322E2227A}" destId="{9380A3B8-92C0-4732-8908-D731AF69EDA2}" srcOrd="1" destOrd="0" presId="urn:microsoft.com/office/officeart/2005/8/layout/orgChart1"/>
    <dgm:cxn modelId="{5BF153DC-843F-449A-AB0F-5BA31B8BCF55}" type="presParOf" srcId="{C8743058-5658-454A-8A2E-CC4CCB9E2AE6}" destId="{38A1EBCD-F474-4AEE-993F-6FD38FDD30E6}" srcOrd="1" destOrd="0" presId="urn:microsoft.com/office/officeart/2005/8/layout/orgChart1"/>
    <dgm:cxn modelId="{DF23E516-9408-40C1-B98A-420A53B5B5D4}" type="presParOf" srcId="{38A1EBCD-F474-4AEE-993F-6FD38FDD30E6}" destId="{904600D1-91D0-436E-9FB2-E4E022788F1D}" srcOrd="0" destOrd="0" presId="urn:microsoft.com/office/officeart/2005/8/layout/orgChart1"/>
    <dgm:cxn modelId="{31F3AAD3-4FBF-443B-8548-DD805A4547C2}" type="presParOf" srcId="{38A1EBCD-F474-4AEE-993F-6FD38FDD30E6}" destId="{0446D8F0-D9B3-440A-873F-257BC5E74208}" srcOrd="1" destOrd="0" presId="urn:microsoft.com/office/officeart/2005/8/layout/orgChart1"/>
    <dgm:cxn modelId="{E25138AC-865C-4EB2-9E93-83ACBBDF4953}" type="presParOf" srcId="{0446D8F0-D9B3-440A-873F-257BC5E74208}" destId="{D15A79BA-1C2E-41FD-95E8-10E1CCBEB99F}" srcOrd="0" destOrd="0" presId="urn:microsoft.com/office/officeart/2005/8/layout/orgChart1"/>
    <dgm:cxn modelId="{E0F154D0-4BC1-42AB-A378-C15FF3E56B2F}" type="presParOf" srcId="{D15A79BA-1C2E-41FD-95E8-10E1CCBEB99F}" destId="{52DF2316-1D72-4561-8753-2BC10DBB4F52}" srcOrd="0" destOrd="0" presId="urn:microsoft.com/office/officeart/2005/8/layout/orgChart1"/>
    <dgm:cxn modelId="{E91ABE24-6276-4371-BB64-CBF97BCFF054}" type="presParOf" srcId="{D15A79BA-1C2E-41FD-95E8-10E1CCBEB99F}" destId="{F55E18D3-1D76-4425-BD6C-44F978DFAD0D}" srcOrd="1" destOrd="0" presId="urn:microsoft.com/office/officeart/2005/8/layout/orgChart1"/>
    <dgm:cxn modelId="{36C6870B-D063-41A7-80E0-4509F512CCAC}" type="presParOf" srcId="{0446D8F0-D9B3-440A-873F-257BC5E74208}" destId="{AA4BFB64-169C-4184-A379-7CDA42D249D5}" srcOrd="1" destOrd="0" presId="urn:microsoft.com/office/officeart/2005/8/layout/orgChart1"/>
    <dgm:cxn modelId="{869DD9D4-1566-4938-8194-9988244A50A6}" type="presParOf" srcId="{AA4BFB64-169C-4184-A379-7CDA42D249D5}" destId="{5D8C29B5-002A-41AD-93BC-C6BB2E6A4824}" srcOrd="0" destOrd="0" presId="urn:microsoft.com/office/officeart/2005/8/layout/orgChart1"/>
    <dgm:cxn modelId="{2449E538-B231-42F9-88BF-DF562BFCF8FD}" type="presParOf" srcId="{AA4BFB64-169C-4184-A379-7CDA42D249D5}" destId="{7F23B584-E2B2-458E-BB0B-CA071A0C2A5A}" srcOrd="1" destOrd="0" presId="urn:microsoft.com/office/officeart/2005/8/layout/orgChart1"/>
    <dgm:cxn modelId="{653989E2-5070-4593-A9ED-116CB30410AC}" type="presParOf" srcId="{7F23B584-E2B2-458E-BB0B-CA071A0C2A5A}" destId="{1E920774-8657-44B4-884D-719267380F4C}" srcOrd="0" destOrd="0" presId="urn:microsoft.com/office/officeart/2005/8/layout/orgChart1"/>
    <dgm:cxn modelId="{E88721DB-13FB-4FEF-AFD7-B721FEA45C03}" type="presParOf" srcId="{1E920774-8657-44B4-884D-719267380F4C}" destId="{2274C4BB-7CC2-47AC-99DC-0E68B6E0FBD2}" srcOrd="0" destOrd="0" presId="urn:microsoft.com/office/officeart/2005/8/layout/orgChart1"/>
    <dgm:cxn modelId="{F8CB2CFA-2E08-4C33-9B97-214042371814}" type="presParOf" srcId="{1E920774-8657-44B4-884D-719267380F4C}" destId="{694CEE1C-E815-4425-AFAE-E70D347BE42B}" srcOrd="1" destOrd="0" presId="urn:microsoft.com/office/officeart/2005/8/layout/orgChart1"/>
    <dgm:cxn modelId="{116319A8-3B18-4226-82AB-1AF6131B5D97}" type="presParOf" srcId="{7F23B584-E2B2-458E-BB0B-CA071A0C2A5A}" destId="{DF5AD229-EB16-459E-914E-A87FBB04C59D}" srcOrd="1" destOrd="0" presId="urn:microsoft.com/office/officeart/2005/8/layout/orgChart1"/>
    <dgm:cxn modelId="{B6E3892D-327C-4FFC-90BB-93735067FB5E}" type="presParOf" srcId="{DF5AD229-EB16-459E-914E-A87FBB04C59D}" destId="{4C8F9065-BBF3-40E3-B89C-BF9C8B628DF7}" srcOrd="0" destOrd="0" presId="urn:microsoft.com/office/officeart/2005/8/layout/orgChart1"/>
    <dgm:cxn modelId="{44E75A99-892B-4D04-B8C4-6C6F26178268}" type="presParOf" srcId="{DF5AD229-EB16-459E-914E-A87FBB04C59D}" destId="{A70D51F3-4A63-4AC5-8A34-C839FB19BD9E}" srcOrd="1" destOrd="0" presId="urn:microsoft.com/office/officeart/2005/8/layout/orgChart1"/>
    <dgm:cxn modelId="{32891153-4506-4D66-86A3-8AC962745FE5}" type="presParOf" srcId="{A70D51F3-4A63-4AC5-8A34-C839FB19BD9E}" destId="{56CC1C0A-2C03-4352-94EB-7BCECAA98135}" srcOrd="0" destOrd="0" presId="urn:microsoft.com/office/officeart/2005/8/layout/orgChart1"/>
    <dgm:cxn modelId="{11F7635A-FE8B-4594-9C39-7767F344C2AD}" type="presParOf" srcId="{56CC1C0A-2C03-4352-94EB-7BCECAA98135}" destId="{095A33C8-4062-4E67-BE0D-5A48FA543825}" srcOrd="0" destOrd="0" presId="urn:microsoft.com/office/officeart/2005/8/layout/orgChart1"/>
    <dgm:cxn modelId="{6F9EC7BB-6551-45D0-A4C4-208D4E382C02}" type="presParOf" srcId="{56CC1C0A-2C03-4352-94EB-7BCECAA98135}" destId="{C8176E5F-A147-4F0D-A417-6976932EE16E}" srcOrd="1" destOrd="0" presId="urn:microsoft.com/office/officeart/2005/8/layout/orgChart1"/>
    <dgm:cxn modelId="{9DC22339-5EC4-479A-9238-4679EAD39146}" type="presParOf" srcId="{A70D51F3-4A63-4AC5-8A34-C839FB19BD9E}" destId="{44A1396A-DA7E-4B2D-A5EB-44663BE40B45}" srcOrd="1" destOrd="0" presId="urn:microsoft.com/office/officeart/2005/8/layout/orgChart1"/>
    <dgm:cxn modelId="{3C3E82B4-156F-4C78-9DE7-7297157711A1}" type="presParOf" srcId="{44A1396A-DA7E-4B2D-A5EB-44663BE40B45}" destId="{D3C9BD22-378B-4834-A9C5-68A5A09B2D7D}" srcOrd="0" destOrd="0" presId="urn:microsoft.com/office/officeart/2005/8/layout/orgChart1"/>
    <dgm:cxn modelId="{F2BFE9CD-9AA9-4E47-A620-A5DDA860E994}" type="presParOf" srcId="{44A1396A-DA7E-4B2D-A5EB-44663BE40B45}" destId="{4343B777-5211-4028-A735-C7AA5D66293E}" srcOrd="1" destOrd="0" presId="urn:microsoft.com/office/officeart/2005/8/layout/orgChart1"/>
    <dgm:cxn modelId="{435DB96E-8D9C-4B6D-91B4-509B7D642713}" type="presParOf" srcId="{4343B777-5211-4028-A735-C7AA5D66293E}" destId="{7A4D7BF0-20DA-4252-B206-0846BA793311}" srcOrd="0" destOrd="0" presId="urn:microsoft.com/office/officeart/2005/8/layout/orgChart1"/>
    <dgm:cxn modelId="{4698AA3A-0F72-4435-8B90-D3DC27A1795A}" type="presParOf" srcId="{7A4D7BF0-20DA-4252-B206-0846BA793311}" destId="{40B42BAE-E306-4E55-A147-306570431E9C}" srcOrd="0" destOrd="0" presId="urn:microsoft.com/office/officeart/2005/8/layout/orgChart1"/>
    <dgm:cxn modelId="{2B2ADA71-2392-4B9C-90CB-51F1AA355E40}" type="presParOf" srcId="{7A4D7BF0-20DA-4252-B206-0846BA793311}" destId="{4E4FE0F3-858B-4769-A50C-55263BBA028A}" srcOrd="1" destOrd="0" presId="urn:microsoft.com/office/officeart/2005/8/layout/orgChart1"/>
    <dgm:cxn modelId="{86AF4E6F-AA26-4782-99D6-36866C814A76}" type="presParOf" srcId="{4343B777-5211-4028-A735-C7AA5D66293E}" destId="{64DE35EE-B8CB-45AD-AE82-F08ECF9ED55F}" srcOrd="1" destOrd="0" presId="urn:microsoft.com/office/officeart/2005/8/layout/orgChart1"/>
    <dgm:cxn modelId="{4E4626F5-46D6-4A31-9A91-BCBF748FA179}" type="presParOf" srcId="{64DE35EE-B8CB-45AD-AE82-F08ECF9ED55F}" destId="{D3105AFA-0E8B-4707-88E4-1FE5F1D2D4B0}" srcOrd="0" destOrd="0" presId="urn:microsoft.com/office/officeart/2005/8/layout/orgChart1"/>
    <dgm:cxn modelId="{231A69AB-C4B1-4F51-A13B-E29DF796CDC6}" type="presParOf" srcId="{64DE35EE-B8CB-45AD-AE82-F08ECF9ED55F}" destId="{DD4D514C-507E-44D2-8034-AF578DE8BC4C}" srcOrd="1" destOrd="0" presId="urn:microsoft.com/office/officeart/2005/8/layout/orgChart1"/>
    <dgm:cxn modelId="{DED6D250-8407-498D-A052-347181DB8736}" type="presParOf" srcId="{DD4D514C-507E-44D2-8034-AF578DE8BC4C}" destId="{5A0A92EE-C7E0-41FD-BF18-53B8FE561894}" srcOrd="0" destOrd="0" presId="urn:microsoft.com/office/officeart/2005/8/layout/orgChart1"/>
    <dgm:cxn modelId="{6EBEA97C-1250-497F-8F8E-E0FB2489530E}" type="presParOf" srcId="{5A0A92EE-C7E0-41FD-BF18-53B8FE561894}" destId="{A93FCD06-0054-4C2A-A47D-DD0AE9467177}" srcOrd="0" destOrd="0" presId="urn:microsoft.com/office/officeart/2005/8/layout/orgChart1"/>
    <dgm:cxn modelId="{926C125B-1D9E-4F5D-80CC-35120041DAED}" type="presParOf" srcId="{5A0A92EE-C7E0-41FD-BF18-53B8FE561894}" destId="{B5CB56BA-C8B6-48B7-A922-EF95A77111E5}" srcOrd="1" destOrd="0" presId="urn:microsoft.com/office/officeart/2005/8/layout/orgChart1"/>
    <dgm:cxn modelId="{899FD710-F5D2-425E-B4E5-782883A674CD}" type="presParOf" srcId="{DD4D514C-507E-44D2-8034-AF578DE8BC4C}" destId="{017D09A1-B3E9-470F-9C16-FA7704226095}" srcOrd="1" destOrd="0" presId="urn:microsoft.com/office/officeart/2005/8/layout/orgChart1"/>
    <dgm:cxn modelId="{CA947F69-0C3F-42B6-80D3-16147B9BA484}" type="presParOf" srcId="{DD4D514C-507E-44D2-8034-AF578DE8BC4C}" destId="{DC3D12C0-ECD2-41FE-BB3E-E74B569B8B9C}" srcOrd="2" destOrd="0" presId="urn:microsoft.com/office/officeart/2005/8/layout/orgChart1"/>
    <dgm:cxn modelId="{942F5344-1812-480D-8503-F875622059EB}" type="presParOf" srcId="{4343B777-5211-4028-A735-C7AA5D66293E}" destId="{D6126D09-7E39-41AF-91A5-395CF3C32346}" srcOrd="2" destOrd="0" presId="urn:microsoft.com/office/officeart/2005/8/layout/orgChart1"/>
    <dgm:cxn modelId="{82625D57-9B9A-46CD-8E6E-F1F2470F1C1F}" type="presParOf" srcId="{44A1396A-DA7E-4B2D-A5EB-44663BE40B45}" destId="{69B57948-4541-42BB-872D-4C5B22CFCE2C}" srcOrd="2" destOrd="0" presId="urn:microsoft.com/office/officeart/2005/8/layout/orgChart1"/>
    <dgm:cxn modelId="{8F70B983-AE52-4E5F-9E7B-ED7EFEAEE375}" type="presParOf" srcId="{44A1396A-DA7E-4B2D-A5EB-44663BE40B45}" destId="{CD0AC383-825F-4AFB-BA06-9821A1CAA287}" srcOrd="3" destOrd="0" presId="urn:microsoft.com/office/officeart/2005/8/layout/orgChart1"/>
    <dgm:cxn modelId="{BA2DF006-CBE7-426B-B4AA-7D6F0BD19EBD}" type="presParOf" srcId="{CD0AC383-825F-4AFB-BA06-9821A1CAA287}" destId="{4EF177CD-276D-484D-84E6-E3E976E3080A}" srcOrd="0" destOrd="0" presId="urn:microsoft.com/office/officeart/2005/8/layout/orgChart1"/>
    <dgm:cxn modelId="{4699F421-E9C1-4D5F-AA6F-0DA72E4E8453}" type="presParOf" srcId="{4EF177CD-276D-484D-84E6-E3E976E3080A}" destId="{294B18F4-3D63-4ACF-84EB-5041525406F4}" srcOrd="0" destOrd="0" presId="urn:microsoft.com/office/officeart/2005/8/layout/orgChart1"/>
    <dgm:cxn modelId="{0A3A34EC-C43B-4FF0-97D2-F06766B3BED7}" type="presParOf" srcId="{4EF177CD-276D-484D-84E6-E3E976E3080A}" destId="{701E7F9E-C312-4A54-A35B-B96D17BE72A1}" srcOrd="1" destOrd="0" presId="urn:microsoft.com/office/officeart/2005/8/layout/orgChart1"/>
    <dgm:cxn modelId="{4226876C-C60B-4359-9BFA-541AE016F467}" type="presParOf" srcId="{CD0AC383-825F-4AFB-BA06-9821A1CAA287}" destId="{A156D9AB-D330-4582-BF5D-CF96234B9A29}" srcOrd="1" destOrd="0" presId="urn:microsoft.com/office/officeart/2005/8/layout/orgChart1"/>
    <dgm:cxn modelId="{6EE0795D-73F2-41FD-9E40-CCE7763CF575}" type="presParOf" srcId="{CD0AC383-825F-4AFB-BA06-9821A1CAA287}" destId="{69D17D62-4C11-4F09-BFBF-A85D23B0A4F5}" srcOrd="2" destOrd="0" presId="urn:microsoft.com/office/officeart/2005/8/layout/orgChart1"/>
    <dgm:cxn modelId="{EE9A86BF-2BC8-4A61-903F-16720B51531D}" type="presParOf" srcId="{A70D51F3-4A63-4AC5-8A34-C839FB19BD9E}" destId="{86DCDB71-D542-419A-8026-1D4C57BACBEB}" srcOrd="2" destOrd="0" presId="urn:microsoft.com/office/officeart/2005/8/layout/orgChart1"/>
    <dgm:cxn modelId="{3C345474-5A1D-4BA2-BE60-6D8E94428BF0}" type="presParOf" srcId="{7F23B584-E2B2-458E-BB0B-CA071A0C2A5A}" destId="{5383A912-69D5-4278-9304-79C06D237DDB}" srcOrd="2" destOrd="0" presId="urn:microsoft.com/office/officeart/2005/8/layout/orgChart1"/>
    <dgm:cxn modelId="{230709D7-6AAB-4C99-B42A-601D4A423536}" type="presParOf" srcId="{0446D8F0-D9B3-440A-873F-257BC5E74208}" destId="{BCEA48A2-5AB5-45C4-9A13-BA8AF6258DF6}" srcOrd="2" destOrd="0" presId="urn:microsoft.com/office/officeart/2005/8/layout/orgChart1"/>
    <dgm:cxn modelId="{3A323133-063B-429F-AE71-C549A840227C}" type="presParOf" srcId="{38A1EBCD-F474-4AEE-993F-6FD38FDD30E6}" destId="{F3952BA7-75C5-46D6-B6AB-166AC52E4523}" srcOrd="2" destOrd="0" presId="urn:microsoft.com/office/officeart/2005/8/layout/orgChart1"/>
    <dgm:cxn modelId="{0DCF2609-E272-40F3-B17D-58F5043808B0}" type="presParOf" srcId="{38A1EBCD-F474-4AEE-993F-6FD38FDD30E6}" destId="{25525285-8646-4B27-B87D-5485843F8E09}" srcOrd="3" destOrd="0" presId="urn:microsoft.com/office/officeart/2005/8/layout/orgChart1"/>
    <dgm:cxn modelId="{6150D9CE-27CA-4A45-B1FE-A3B919B23B05}" type="presParOf" srcId="{25525285-8646-4B27-B87D-5485843F8E09}" destId="{7CD82AA5-8718-49F9-9687-7D3ADC94A50D}" srcOrd="0" destOrd="0" presId="urn:microsoft.com/office/officeart/2005/8/layout/orgChart1"/>
    <dgm:cxn modelId="{D815AF4D-9BCD-422F-949B-616E8855EC1A}" type="presParOf" srcId="{7CD82AA5-8718-49F9-9687-7D3ADC94A50D}" destId="{9C8D944A-8714-40ED-A3B5-DFB16E7B8ADB}" srcOrd="0" destOrd="0" presId="urn:microsoft.com/office/officeart/2005/8/layout/orgChart1"/>
    <dgm:cxn modelId="{D089F3E4-E886-4B02-8B6F-2072617FD16A}" type="presParOf" srcId="{7CD82AA5-8718-49F9-9687-7D3ADC94A50D}" destId="{2D07FC1E-77F0-4C09-AEFB-AE60878BF61E}" srcOrd="1" destOrd="0" presId="urn:microsoft.com/office/officeart/2005/8/layout/orgChart1"/>
    <dgm:cxn modelId="{45337C00-F4CD-4F72-B67A-E682C5F10256}" type="presParOf" srcId="{25525285-8646-4B27-B87D-5485843F8E09}" destId="{EEFCA054-8E87-4DF5-8A4C-9927BFC8F950}" srcOrd="1" destOrd="0" presId="urn:microsoft.com/office/officeart/2005/8/layout/orgChart1"/>
    <dgm:cxn modelId="{75C1F1C1-C940-44E6-8896-0DA206329930}" type="presParOf" srcId="{25525285-8646-4B27-B87D-5485843F8E09}" destId="{B30C083E-876B-4153-AB1F-BC914564C2B8}" srcOrd="2" destOrd="0" presId="urn:microsoft.com/office/officeart/2005/8/layout/orgChart1"/>
    <dgm:cxn modelId="{263921F6-EF64-4001-A142-3C32E6AF29A9}" type="presParOf" srcId="{C8743058-5658-454A-8A2E-CC4CCB9E2AE6}" destId="{EA841548-C9E5-4325-BE23-C4AAF2F62A91}" srcOrd="2" destOrd="0" presId="urn:microsoft.com/office/officeart/2005/8/layout/orgChart1"/>
    <dgm:cxn modelId="{EB522721-361D-47B9-925F-590066DB57CB}" type="presParOf" srcId="{74A4E562-BA33-4AEC-8F77-3861A326AA18}" destId="{05954EC8-A5F7-4E3C-A774-B8CFAF60A78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952BA7-75C5-46D6-B6AB-166AC52E4523}">
      <dsp:nvSpPr>
        <dsp:cNvPr id="0" name=""/>
        <dsp:cNvSpPr/>
      </dsp:nvSpPr>
      <dsp:spPr>
        <a:xfrm>
          <a:off x="3086099" y="1774124"/>
          <a:ext cx="885454" cy="307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673"/>
              </a:lnTo>
              <a:lnTo>
                <a:pt x="885454" y="153673"/>
              </a:lnTo>
              <a:lnTo>
                <a:pt x="885454" y="3073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B57948-4541-42BB-872D-4C5B22CFCE2C}">
      <dsp:nvSpPr>
        <dsp:cNvPr id="0" name=""/>
        <dsp:cNvSpPr/>
      </dsp:nvSpPr>
      <dsp:spPr>
        <a:xfrm>
          <a:off x="2347001" y="4891510"/>
          <a:ext cx="219534" cy="2751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1496"/>
              </a:lnTo>
              <a:lnTo>
                <a:pt x="219534" y="2751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05AFA-0E8B-4707-88E4-1FE5F1D2D4B0}">
      <dsp:nvSpPr>
        <dsp:cNvPr id="0" name=""/>
        <dsp:cNvSpPr/>
      </dsp:nvSpPr>
      <dsp:spPr>
        <a:xfrm>
          <a:off x="2712891" y="5930639"/>
          <a:ext cx="219534" cy="673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238"/>
              </a:lnTo>
              <a:lnTo>
                <a:pt x="219534" y="6732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9BD22-378B-4834-A9C5-68A5A09B2D7D}">
      <dsp:nvSpPr>
        <dsp:cNvPr id="0" name=""/>
        <dsp:cNvSpPr/>
      </dsp:nvSpPr>
      <dsp:spPr>
        <a:xfrm>
          <a:off x="2347001" y="4891510"/>
          <a:ext cx="219534" cy="673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238"/>
              </a:lnTo>
              <a:lnTo>
                <a:pt x="219534" y="6732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F9065-BBF3-40E3-B89C-BF9C8B628DF7}">
      <dsp:nvSpPr>
        <dsp:cNvPr id="0" name=""/>
        <dsp:cNvSpPr/>
      </dsp:nvSpPr>
      <dsp:spPr>
        <a:xfrm>
          <a:off x="1981110" y="3852382"/>
          <a:ext cx="219534" cy="673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238"/>
              </a:lnTo>
              <a:lnTo>
                <a:pt x="219534" y="6732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C29B5-002A-41AD-93BC-C6BB2E6A4824}">
      <dsp:nvSpPr>
        <dsp:cNvPr id="0" name=""/>
        <dsp:cNvSpPr/>
      </dsp:nvSpPr>
      <dsp:spPr>
        <a:xfrm>
          <a:off x="1615220" y="2813253"/>
          <a:ext cx="219534" cy="673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3238"/>
              </a:lnTo>
              <a:lnTo>
                <a:pt x="219534" y="6732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600D1-91D0-436E-9FB2-E4E022788F1D}">
      <dsp:nvSpPr>
        <dsp:cNvPr id="0" name=""/>
        <dsp:cNvSpPr/>
      </dsp:nvSpPr>
      <dsp:spPr>
        <a:xfrm>
          <a:off x="2200645" y="1774124"/>
          <a:ext cx="885454" cy="307347"/>
        </a:xfrm>
        <a:custGeom>
          <a:avLst/>
          <a:gdLst/>
          <a:ahLst/>
          <a:cxnLst/>
          <a:rect l="0" t="0" r="0" b="0"/>
          <a:pathLst>
            <a:path>
              <a:moveTo>
                <a:pt x="885454" y="0"/>
              </a:moveTo>
              <a:lnTo>
                <a:pt x="885454" y="153673"/>
              </a:lnTo>
              <a:lnTo>
                <a:pt x="0" y="153673"/>
              </a:lnTo>
              <a:lnTo>
                <a:pt x="0" y="3073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FD3D5-B35D-4C51-9DDA-01D5008A0112}">
      <dsp:nvSpPr>
        <dsp:cNvPr id="0" name=""/>
        <dsp:cNvSpPr/>
      </dsp:nvSpPr>
      <dsp:spPr>
        <a:xfrm>
          <a:off x="3040379" y="734995"/>
          <a:ext cx="91440" cy="3073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73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B8FA09-DB72-4162-ACFC-B31F97BF0043}">
      <dsp:nvSpPr>
        <dsp:cNvPr id="0" name=""/>
        <dsp:cNvSpPr/>
      </dsp:nvSpPr>
      <dsp:spPr>
        <a:xfrm>
          <a:off x="2354319" y="3214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上網填具相關申請表格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與檢附佐證資料</a:t>
          </a:r>
        </a:p>
      </dsp:txBody>
      <dsp:txXfrm>
        <a:off x="2354319" y="3214"/>
        <a:ext cx="1463561" cy="731780"/>
      </dsp:txXfrm>
    </dsp:sp>
    <dsp:sp modelId="{AEDD7D08-720F-4DBC-9E5B-124E1E42A3C5}">
      <dsp:nvSpPr>
        <dsp:cNvPr id="0" name=""/>
        <dsp:cNvSpPr/>
      </dsp:nvSpPr>
      <dsp:spPr>
        <a:xfrm>
          <a:off x="2354319" y="1042343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生輔組收件</a:t>
          </a:r>
        </a:p>
      </dsp:txBody>
      <dsp:txXfrm>
        <a:off x="2354319" y="1042343"/>
        <a:ext cx="1463561" cy="731780"/>
      </dsp:txXfrm>
    </dsp:sp>
    <dsp:sp modelId="{52DF2316-1D72-4561-8753-2BC10DBB4F52}">
      <dsp:nvSpPr>
        <dsp:cNvPr id="0" name=""/>
        <dsp:cNvSpPr/>
      </dsp:nvSpPr>
      <dsp:spPr>
        <a:xfrm>
          <a:off x="1468864" y="2081472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逐級核示</a:t>
          </a:r>
        </a:p>
      </dsp:txBody>
      <dsp:txXfrm>
        <a:off x="1468864" y="2081472"/>
        <a:ext cx="1463561" cy="731780"/>
      </dsp:txXfrm>
    </dsp:sp>
    <dsp:sp modelId="{2274C4BB-7CC2-47AC-99DC-0E68B6E0FBD2}">
      <dsp:nvSpPr>
        <dsp:cNvPr id="0" name=""/>
        <dsp:cNvSpPr/>
      </dsp:nvSpPr>
      <dsp:spPr>
        <a:xfrm>
          <a:off x="1834754" y="3120601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遞送申請文件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至朝陽科技大學</a:t>
          </a:r>
          <a:endParaRPr kumimoji="1" lang="zh-TW" altLang="en-US" sz="10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en-US" altLang="zh-TW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(</a:t>
          </a: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學產基金代辦單位</a:t>
          </a:r>
          <a:r>
            <a:rPr kumimoji="1" lang="en-US" altLang="zh-TW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rPr>
            <a:t>辦理審核</a:t>
          </a:r>
        </a:p>
      </dsp:txBody>
      <dsp:txXfrm>
        <a:off x="1834754" y="3120601"/>
        <a:ext cx="1463561" cy="731780"/>
      </dsp:txXfrm>
    </dsp:sp>
    <dsp:sp modelId="{095A33C8-4062-4E67-BE0D-5A48FA543825}">
      <dsp:nvSpPr>
        <dsp:cNvPr id="0" name=""/>
        <dsp:cNvSpPr/>
      </dsp:nvSpPr>
      <dsp:spPr>
        <a:xfrm>
          <a:off x="2200645" y="4159729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通知生輔組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審核結果</a:t>
          </a:r>
        </a:p>
      </dsp:txBody>
      <dsp:txXfrm>
        <a:off x="2200645" y="4159729"/>
        <a:ext cx="1463561" cy="731780"/>
      </dsp:txXfrm>
    </dsp:sp>
    <dsp:sp modelId="{40B42BAE-E306-4E55-A147-306570431E9C}">
      <dsp:nvSpPr>
        <dsp:cNvPr id="0" name=""/>
        <dsp:cNvSpPr/>
      </dsp:nvSpPr>
      <dsp:spPr>
        <a:xfrm>
          <a:off x="2566535" y="5198858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申請核可，請申請人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填具印領清冊並寄回</a:t>
          </a:r>
        </a:p>
      </dsp:txBody>
      <dsp:txXfrm>
        <a:off x="2566535" y="5198858"/>
        <a:ext cx="1463561" cy="731780"/>
      </dsp:txXfrm>
    </dsp:sp>
    <dsp:sp modelId="{A93FCD06-0054-4C2A-A47D-DD0AE9467177}">
      <dsp:nvSpPr>
        <dsp:cNvPr id="0" name=""/>
        <dsp:cNvSpPr/>
      </dsp:nvSpPr>
      <dsp:spPr>
        <a:xfrm>
          <a:off x="2932426" y="6237987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通知申請人領款</a:t>
          </a:r>
        </a:p>
      </dsp:txBody>
      <dsp:txXfrm>
        <a:off x="2932426" y="6237987"/>
        <a:ext cx="1463561" cy="731780"/>
      </dsp:txXfrm>
    </dsp:sp>
    <dsp:sp modelId="{294B18F4-3D63-4ACF-84EB-5041525406F4}">
      <dsp:nvSpPr>
        <dsp:cNvPr id="0" name=""/>
        <dsp:cNvSpPr/>
      </dsp:nvSpPr>
      <dsp:spPr>
        <a:xfrm>
          <a:off x="2566535" y="7277116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申請不核可</a:t>
          </a:r>
        </a:p>
      </dsp:txBody>
      <dsp:txXfrm>
        <a:off x="2566535" y="7277116"/>
        <a:ext cx="1463561" cy="731780"/>
      </dsp:txXfrm>
    </dsp:sp>
    <dsp:sp modelId="{9C8D944A-8714-40ED-A3B5-DFB16E7B8ADB}">
      <dsp:nvSpPr>
        <dsp:cNvPr id="0" name=""/>
        <dsp:cNvSpPr/>
      </dsp:nvSpPr>
      <dsp:spPr>
        <a:xfrm>
          <a:off x="3239773" y="2081472"/>
          <a:ext cx="1463561" cy="731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0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標楷體" pitchFamily="65" charset="-120"/>
            </a:rPr>
            <a:t>資格不符</a:t>
          </a:r>
        </a:p>
      </dsp:txBody>
      <dsp:txXfrm>
        <a:off x="3239773" y="2081472"/>
        <a:ext cx="1463561" cy="731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FBB0-65DA-4B86-B0EC-32D487853D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581D9-8CCA-4580-AE3A-C8084BAC27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3DAFF-32DF-4410-A211-43A36DB9C6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342900" y="2133600"/>
            <a:ext cx="6172200" cy="6034088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 </a:t>
            </a:r>
            <a:r>
              <a:rPr lang="en-US" altLang="zh-TW" noProof="0" smtClean="0"/>
              <a:t>SmartArt </a:t>
            </a:r>
            <a:r>
              <a:rPr lang="zh-TW" altLang="en-US" noProof="0" smtClean="0"/>
              <a:t>圖形</a:t>
            </a:r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DBB77-EE68-46B9-B510-AF8B5F47AA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D44E-CDED-4930-89B6-49AA0246E5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8D225-AC6B-4E34-A23A-732F85734C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CE9B6-4906-4256-A52B-BF0F694E982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F5D3B-6E79-417E-B063-A533763123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822EF-DDC9-4B8A-B439-F06F0CC29C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AC3F9-53AC-4377-993C-EBC6061C7C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42E68-E339-435B-BE12-E8D09B23F7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6E3C7-5781-48D4-8B90-BACCF12B83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611ECB2-D65A-410C-AFEA-71CC747473C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13" y="179388"/>
            <a:ext cx="6381750" cy="576262"/>
          </a:xfrm>
        </p:spPr>
        <p:txBody>
          <a:bodyPr/>
          <a:lstStyle/>
          <a:p>
            <a:pPr eaLnBrk="1" hangingPunct="1"/>
            <a:r>
              <a:rPr lang="zh-TW" altLang="en-US" sz="3800" smtClean="0">
                <a:latin typeface="標楷體" pitchFamily="65" charset="-120"/>
                <a:ea typeface="標楷體" pitchFamily="65" charset="-120"/>
              </a:rPr>
              <a:t>申請教育部學產基金流程圖</a:t>
            </a:r>
          </a:p>
        </p:txBody>
      </p:sp>
      <p:graphicFrame>
        <p:nvGraphicFramePr>
          <p:cNvPr id="4" name="資料庫圖表 3"/>
          <p:cNvGraphicFramePr/>
          <p:nvPr/>
        </p:nvGraphicFramePr>
        <p:xfrm>
          <a:off x="296863" y="827088"/>
          <a:ext cx="6172200" cy="801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流程圖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流程圖</Template>
  <TotalTime>1</TotalTime>
  <Words>69</Words>
  <Application>Microsoft Office PowerPoint</Application>
  <PresentationFormat>如螢幕大小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流程圖</vt:lpstr>
      <vt:lpstr>申請教育部學產基金流程圖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申請教育部學產基金流程圖</dc:title>
  <dc:creator>user</dc:creator>
  <cp:lastModifiedBy>user</cp:lastModifiedBy>
  <cp:revision>1</cp:revision>
  <dcterms:created xsi:type="dcterms:W3CDTF">2015-01-29T09:01:12Z</dcterms:created>
  <dcterms:modified xsi:type="dcterms:W3CDTF">2015-01-29T09:02:31Z</dcterms:modified>
</cp:coreProperties>
</file>